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0"/>
  </p:notesMasterIdLst>
  <p:sldIdLst>
    <p:sldId id="265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C591B-E277-4639-8261-54785DD501D0}" v="2" dt="2021-09-09T09:26:48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28.04.2022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16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536628-7B48-4351-A163-0046F038A0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97032B-97E5-4301-88A0-BAB9315189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4679-B72E-4C22-8897-3C1DBE62DF55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80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8828C-E1C6-4016-AE15-5D23ECAFDEBA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61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DEE6-1C0D-4E42-8852-8FB20AA5BDBC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15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7E599-BB77-4702-99CB-E2825AA4FECE}" type="datetime1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42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7F55-DF51-4CEF-B1B2-36B2A10EDF26}" type="datetime1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3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C6AB-9AC9-412A-9124-0668709EAF8E}" type="datetime1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47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284-EED6-4B26-9330-213BB3A26636}" type="datetime1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3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9C2-E883-4EDC-8C37-B01B3953626D}" type="datetime1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0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D140-EA85-41BB-9966-4C80C047C611}" type="datetime1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7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951B3-AA79-4ACE-8879-82F082D1E82D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43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44CBF-0781-434E-AB66-BF3D166744BD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9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CAB95-0F92-481F-991F-5FED69873597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7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0188477-422A-47A9-93FE-A935682BD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946500"/>
            <a:ext cx="7772400" cy="1384001"/>
          </a:xfrm>
        </p:spPr>
        <p:txBody>
          <a:bodyPr>
            <a:noAutofit/>
          </a:bodyPr>
          <a:lstStyle/>
          <a:p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Ārstniecības personu piesaiste, noturēšana darbam nozarē un paaudžu nomaiņa </a:t>
            </a:r>
            <a:b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lv-LV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68155F4-DEBB-4E54-B849-FE8475F63D12}"/>
              </a:ext>
            </a:extLst>
          </p:cNvPr>
          <p:cNvSpPr txBox="1">
            <a:spLocks/>
          </p:cNvSpPr>
          <p:nvPr/>
        </p:nvSpPr>
        <p:spPr>
          <a:xfrm>
            <a:off x="1355416" y="5848269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2022. gada 29. aprīlī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F87CB91-0A9F-4663-875D-22A3AEDC7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416" y="4579908"/>
            <a:ext cx="6400800" cy="838200"/>
          </a:xfrm>
        </p:spPr>
        <p:txBody>
          <a:bodyPr>
            <a:noAutofit/>
          </a:bodyPr>
          <a:lstStyle/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Kristīne Kļaviņa</a:t>
            </a:r>
          </a:p>
          <a:p>
            <a:pPr marL="0" marR="0" lvl="0" indent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Nozares cilvēkresursu attīstības nodaļas vadītāja</a:t>
            </a:r>
          </a:p>
          <a:p>
            <a:pPr marL="0" marR="0" lvl="0" indent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lv-LV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ristine.klavina@vm.gov.lv; +371 67876094; </a:t>
            </a:r>
          </a:p>
          <a:p>
            <a:pPr marL="0" marR="0" lvl="0" indent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981200" y="1295400"/>
            <a:ext cx="6629400" cy="481649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ATALGOJUMS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Atalgojuma pieaugums un jaunais atalgojuma modelis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REZIDENTŪRA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Papildus valsts finansētas studiju vietas un darba alga maksas rezidentiem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MĀSU REFORMA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Ieviesta Vispārējās aprūpes māsas profesija, atcelta sertifikācija, atcelta algu diferenciācija, ESF mācības nepieciešamo kompetenču apguvei un studiju vietu pieejamība augstskolās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lv-LV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ESF aktivitātes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Finansiālais atbalsts uzsākot darbu nozarē – ārpus Rīgas un atsevišķām profesijām arī Rīgā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Tālākizglītības pasākumi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23060" y="685800"/>
            <a:ext cx="6324600" cy="954911"/>
          </a:xfrm>
        </p:spPr>
        <p:txBody>
          <a:bodyPr anchor="b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lv-LV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VM īstenotās aktivitātes</a:t>
            </a:r>
            <a:br>
              <a:rPr kumimoji="0" lang="lv-LV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</a:br>
            <a:br>
              <a:rPr kumimoji="0" lang="lv-LV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r>
              <a:rPr kumimoji="0" lang="lv-LV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</a:rPr>
              <a:t>Turpmākie soļi veselības nozares cilvēkresursu attīstībai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4008E22-A845-470A-9808-3540DC290777}"/>
              </a:ext>
            </a:extLst>
          </p:cNvPr>
          <p:cNvSpPr txBox="1"/>
          <p:nvPr/>
        </p:nvSpPr>
        <p:spPr>
          <a:xfrm>
            <a:off x="1905000" y="1943881"/>
            <a:ext cx="6096000" cy="3134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Veselības darbaspēka stratēģijas Latvijā izstrāde un ieviešana (2023)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veselības nozares cilvēkresursu kartējums </a:t>
            </a:r>
          </a:p>
          <a:p>
            <a:pPr marL="742950" marR="0" lvl="1" indent="-285750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veselības darbaspēka un apmācības sistēmas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izvērtējums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ārstniecības personu datubāzes (reģistra) modernizācija</a:t>
            </a:r>
          </a:p>
          <a:p>
            <a:pPr marL="742950" marR="0" lvl="1" indent="-285750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ilgtspējīgs tālākizglītības modelis</a:t>
            </a:r>
          </a:p>
          <a:p>
            <a:pPr marL="742950" marR="0" lvl="1" indent="-285750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Veselības darbaspēka plānošanas modelis nākotnes vajadzību projektēšanai</a:t>
            </a:r>
          </a:p>
        </p:txBody>
      </p:sp>
    </p:spTree>
    <p:extLst>
      <p:ext uri="{BB962C8B-B14F-4D97-AF65-F5344CB8AC3E}">
        <p14:creationId xmlns:p14="http://schemas.microsoft.com/office/powerpoint/2010/main" val="411483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2286000" y="2217000"/>
            <a:ext cx="5562600" cy="2050199"/>
          </a:xfrm>
        </p:spPr>
        <p:txBody>
          <a:bodyPr anchor="t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lv-LV" sz="32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Paldies par uzmanību! </a:t>
            </a:r>
            <a:br>
              <a:rPr kumimoji="0" lang="lv-LV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9FA3489-398E-46FB-A034-E018DE279C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028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1FE3F8F72CF47AC4D752F80875336" ma:contentTypeVersion="6" ma:contentTypeDescription="Create a new document." ma:contentTypeScope="" ma:versionID="73f95a3cf160474424b2aeeaec439b19">
  <xsd:schema xmlns:xsd="http://www.w3.org/2001/XMLSchema" xmlns:xs="http://www.w3.org/2001/XMLSchema" xmlns:p="http://schemas.microsoft.com/office/2006/metadata/properties" xmlns:ns2="cf84be67-19ef-47fb-993e-65f444dcacf0" targetNamespace="http://schemas.microsoft.com/office/2006/metadata/properties" ma:root="true" ma:fieldsID="f2da5cb38803145310e7d0721f5cb572" ns2:_="">
    <xsd:import namespace="cf84be67-19ef-47fb-993e-65f444dca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4be67-19ef-47fb-993e-65f444dcac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43176D-7FBF-45E6-B665-A8B1E2A8AD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D9370D-66F9-4327-9322-131FFCE992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84be67-19ef-47fb-993e-65f444dcac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315311-8860-4854-B5A9-CDE73B2F0FCB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cf84be67-19ef-47fb-993e-65f444dcacf0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152</Words>
  <Application>Microsoft Office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1_Office Theme</vt:lpstr>
      <vt:lpstr>Ārstniecības personu piesaiste, noturēšana darbam nozarē un paaudžu nomaiņa  </vt:lpstr>
      <vt:lpstr>VM īstenotās aktivitātes  </vt:lpstr>
      <vt:lpstr>Turpmākie soļi veselības nozares cilvēkresursu attīstībai</vt:lpstr>
      <vt:lpstr>Paldies par uzmanību!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Valērija Muižniece-Briede</cp:lastModifiedBy>
  <cp:revision>40</cp:revision>
  <dcterms:created xsi:type="dcterms:W3CDTF">2006-08-16T00:00:00Z</dcterms:created>
  <dcterms:modified xsi:type="dcterms:W3CDTF">2022-04-28T14:50:26Z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0x010100CF51FE3F8F72CF47AC4D752F80875336</vt:lpwstr>
  </property>
</Properties>
</file>